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"/>
  </p:notesMasterIdLst>
  <p:handoutMasterIdLst>
    <p:handoutMasterId r:id="rId4"/>
  </p:handoutMasterIdLst>
  <p:sldIdLst>
    <p:sldId id="340" r:id="rId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1" autoAdjust="0"/>
    <p:restoredTop sz="94660"/>
  </p:normalViewPr>
  <p:slideViewPr>
    <p:cSldViewPr>
      <p:cViewPr varScale="1">
        <p:scale>
          <a:sx n="47" d="100"/>
          <a:sy n="47" d="100"/>
        </p:scale>
        <p:origin x="-9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2892E-0C94-4D83-8EFC-B0203B0535CC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0657F-EFDB-4985-B5BE-E687052C0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8111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C35BFB4-C268-4CA9-99C6-930D37DCED1E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121E9D4-268A-4CA7-B4D1-699C3F6C5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825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solidFill>
            <a:srgbClr val="CC0000"/>
          </a:solidFill>
          <a:effectLst>
            <a:outerShdw blurRad="317500" dist="139700" dir="2460000" sx="102000" sy="102000" algn="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694944"/>
            <a:ext cx="16002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Department of Electrical and Computer Engineering</a:t>
            </a:r>
            <a:endParaRPr lang="en-US" sz="8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6934200" cy="762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1676400"/>
            <a:ext cx="6629400" cy="0"/>
          </a:xfrm>
          <a:prstGeom prst="line">
            <a:avLst/>
          </a:prstGeom>
          <a:ln w="50800" cap="rnd" cmpd="sng">
            <a:gradFill flip="none" rotWithShape="1">
              <a:gsLst>
                <a:gs pos="0">
                  <a:srgbClr val="0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outerShdw blurRad="50800" dist="25400" dir="51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209800" y="152400"/>
            <a:ext cx="6553200" cy="5334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Nonparametric Bayesian Classification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6934200" cy="762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41148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1676400"/>
            <a:ext cx="6629400" cy="0"/>
          </a:xfrm>
          <a:prstGeom prst="line">
            <a:avLst/>
          </a:prstGeom>
          <a:ln w="50800" cap="rnd" cmpd="sng">
            <a:gradFill flip="none" rotWithShape="1">
              <a:gsLst>
                <a:gs pos="0">
                  <a:srgbClr val="0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outerShdw blurRad="50800" dist="25400" dir="51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724400" y="1905000"/>
            <a:ext cx="41148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6934200" cy="762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1676400"/>
            <a:ext cx="6629400" cy="0"/>
          </a:xfrm>
          <a:prstGeom prst="line">
            <a:avLst/>
          </a:prstGeom>
          <a:ln w="50800" cap="rnd" cmpd="sng">
            <a:gradFill flip="none" rotWithShape="1">
              <a:gsLst>
                <a:gs pos="0">
                  <a:srgbClr val="0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outerShdw blurRad="50800" dist="25400" dir="51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693C-D341-44E7-A794-83E09421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gradFill>
            <a:gsLst>
              <a:gs pos="50000">
                <a:srgbClr val="000000"/>
              </a:gs>
              <a:gs pos="100000">
                <a:srgbClr val="CC0000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905000" y="-12526"/>
            <a:ext cx="7239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_w_b_200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24691" y="0"/>
            <a:ext cx="1627909" cy="89535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152400" y="694944"/>
            <a:ext cx="16002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Department of Electrical and Computer Engineering</a:t>
            </a:r>
            <a:endParaRPr lang="en-US" sz="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3" r:id="rId4"/>
    <p:sldLayoutId id="2147483672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86800" cy="76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Simulation results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52400" y="694944"/>
            <a:ext cx="16002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Department of Electrical and Computer Engineering</a:t>
            </a:r>
            <a:endParaRPr lang="en-US" sz="800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09800" y="152400"/>
            <a:ext cx="6553200" cy="533400"/>
          </a:xfrm>
        </p:spPr>
        <p:txBody>
          <a:bodyPr/>
          <a:lstStyle/>
          <a:p>
            <a:r>
              <a:rPr lang="en-US" dirty="0" smtClean="0"/>
              <a:t>Bayesian Nonparametric Classification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33800"/>
          </a:xfrm>
        </p:spPr>
        <p:txBody>
          <a:bodyPr/>
          <a:lstStyle/>
          <a:p>
            <a:endParaRPr lang="en-US" sz="1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sz="1600" dirty="0" smtClean="0"/>
          </a:p>
          <a:p>
            <a:r>
              <a:rPr lang="en-US" sz="1600" dirty="0" smtClean="0"/>
              <a:t>Intuition why it works so well </a:t>
            </a:r>
          </a:p>
          <a:p>
            <a:pPr lvl="1"/>
            <a:r>
              <a:rPr lang="en-US" sz="1600" dirty="0" smtClean="0"/>
              <a:t>Not the boundary or threshold. But clustering so that each cluster looks more like the distribution (Gaussian). </a:t>
            </a:r>
          </a:p>
        </p:txBody>
      </p:sp>
      <p:pic>
        <p:nvPicPr>
          <p:cNvPr id="18" name="Picture 17" descr="outp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447800"/>
            <a:ext cx="85344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5266</TotalTime>
  <Words>37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1_Custom Design</vt:lpstr>
      <vt:lpstr>Simulation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Gird Energy Training Coalition</dc:title>
  <dc:creator>Fer</dc:creator>
  <cp:lastModifiedBy>najmeh</cp:lastModifiedBy>
  <cp:revision>541</cp:revision>
  <dcterms:created xsi:type="dcterms:W3CDTF">2010-09-02T18:04:00Z</dcterms:created>
  <dcterms:modified xsi:type="dcterms:W3CDTF">2012-02-01T00:48:41Z</dcterms:modified>
</cp:coreProperties>
</file>